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4.jpg" ContentType="image/jpeg"/>
  <Override PartName="/ppt/media/image5.jpg" ContentType="image/jpeg"/>
  <Override PartName="/ppt/media/image7.jpg" ContentType="image/jpeg"/>
  <Override PartName="/ppt/media/image8.jpg" ContentType="image/jpeg"/>
  <Override PartName="/ppt/media/image11.jpg" ContentType="image/jpeg"/>
  <Override PartName="/ppt/media/image13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45.jpg" ContentType="image/jpeg"/>
  <Override PartName="/ppt/media/image50.jpg" ContentType="image/jpeg"/>
  <Override PartName="/ppt/media/image51.jpg" ContentType="image/jpeg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92" r:id="rId14"/>
    <p:sldId id="268" r:id="rId15"/>
    <p:sldId id="269" r:id="rId16"/>
    <p:sldId id="270" r:id="rId17"/>
    <p:sldId id="293" r:id="rId18"/>
    <p:sldId id="294" r:id="rId19"/>
    <p:sldId id="295" r:id="rId20"/>
    <p:sldId id="296" r:id="rId21"/>
    <p:sldId id="297" r:id="rId22"/>
    <p:sldId id="271" r:id="rId23"/>
    <p:sldId id="272" r:id="rId24"/>
    <p:sldId id="273" r:id="rId25"/>
    <p:sldId id="274" r:id="rId26"/>
    <p:sldId id="275" r:id="rId27"/>
    <p:sldId id="276" r:id="rId28"/>
    <p:sldId id="266" r:id="rId29"/>
    <p:sldId id="298" r:id="rId30"/>
    <p:sldId id="283" r:id="rId31"/>
    <p:sldId id="284" r:id="rId32"/>
    <p:sldId id="285" r:id="rId33"/>
    <p:sldId id="286" r:id="rId34"/>
    <p:sldId id="287" r:id="rId35"/>
    <p:sldId id="277" r:id="rId36"/>
    <p:sldId id="299" r:id="rId37"/>
    <p:sldId id="278" r:id="rId38"/>
    <p:sldId id="279" r:id="rId39"/>
    <p:sldId id="280" r:id="rId40"/>
    <p:sldId id="281" r:id="rId41"/>
    <p:sldId id="282" r:id="rId42"/>
    <p:sldId id="290" r:id="rId43"/>
    <p:sldId id="29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9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1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ADC5-D55E-438C-AC29-B46E33C8739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2D882-4B83-4D14-AACB-700CC4596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0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3\Desktop\&#1087;&#1083;&#1072;&#1085;%20&#1088;&#1072;&#1073;&#1086;&#1090;&#1099;%20&#1087;&#1086;%20&#1087;&#1086;&#1076;&#1075;&#1086;&#1090;&#1086;&#1074;&#1082;&#1077;%20&#1082;%20&#1045;&#1043;&#1069;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file:///C:\Users\123\Desktop\&#1040;&#1085;&#1072;&#1083;&#1080;&#1090;&#1080;&#1095;&#1077;&#1089;&#1082;&#1072;&#1103;%20&#1089;&#1087;&#1088;&#1072;&#1074;&#1082;&#1072;%20&#1087;&#1086;%20&#1080;&#1090;&#1086;&#1075;&#1072;&#1084;%20&#1043;&#1048;&#1040;%202023.docx" TargetMode="Externa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file:///C:\Users\123\Desktop\&#1044;&#1086;&#1088;&#1086;&#1078;&#1085;&#1072;&#1103;%20&#1082;&#1072;&#1088;&#1090;&#1072;%20&#1088;&#1077;&#1072;&#1083;&#1080;&#1079;&#1072;&#1094;&#1080;&#1080;%20&#1094;&#1077;&#1083;&#1077;&#1074;&#1086;&#1081;%20&#1084;&#1086;&#1076;&#1077;&#1083;&#1080;%20&#1053;&#1072;&#1089;&#1090;&#1072;&#1074;&#1085;&#1080;&#1095;&#1077;&#1089;&#1090;&#1074;&#1072;%20.docx" TargetMode="External"/><Relationship Id="rId7" Type="http://schemas.openxmlformats.org/officeDocument/2006/relationships/oleObject" Target="file:///C:\Users\123\Desktop\&#1040;&#1085;&#1082;&#1077;&#1090;&#1099;%20&#1085;&#1072;&#1089;&#1090;&#1072;&#1074;&#1085;&#1080;&#1082;&#1086;&#1074;%20&#1060;&#1086;&#1088;&#1084;&#1072;%20&#1059;&#1095;&#1080;&#1090;&#1077;&#1083;&#1100;%20-%20&#1091;&#1095;&#1080;&#1090;&#1077;&#1083;&#1100;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file:///C:\Users\123\Desktop\&#1055;&#1086;&#1083;&#1086;&#1078;&#1077;&#1085;&#1080;&#1077;%20&#1054;%20&#1085;&#1072;&#1089;&#1090;&#1072;&#1074;&#1085;&#1080;&#1095;&#1077;&#1089;&#1090;&#1074;&#1077;%20&#1074;%20%20&#1064;&#1082;&#1086;&#1083;&#1077;%20(1)%20(1).docx" TargetMode="External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file:///C:\Users\123\Desktop\&#1054;&#1090;&#1095;&#1077;&#1090;%20&#1082;&#1091;&#1088;&#1072;&#1090;&#1086;&#1088;&#1072;%20&#1087;&#1086;%20&#1085;&#1072;&#1089;&#1090;&#1072;&#1074;&#1085;&#1080;&#1095;&#1077;&#1089;&#1090;&#1074;&#1091;%20(1).doc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file:///C:\Users\123\Desktop\&#1087;&#1083;&#1072;&#1085;%20&#1084;&#1077;&#1088;&#1086;&#1087;&#1088;&#1080;&#1103;&#1090;&#1080;&#1081;%20&#1087;&#1086;%20&#1088;&#1072;&#1079;&#1074;&#1080;&#1090;&#1080;&#1102;%20&#1092;&#1091;&#1085;&#1082;&#1094;&#1080;&#1086;&#1085;&#1072;&#1083;&#1100;&#1085;&#1086;&#1081;%20&#1075;&#1088;&#1072;&#1084;&#1086;&#1090;&#1085;&#1086;&#1089;&#1090;&#1080;%20&#1096;&#1082;&#1086;&#1083;&#1100;&#1085;&#1080;&#1082;&#1086;&#1074;%20(1).docx" TargetMode="External"/><Relationship Id="rId7" Type="http://schemas.openxmlformats.org/officeDocument/2006/relationships/oleObject" Target="file:///C:\Users\123\Desktop\&#1086;&#1090;&#1095;&#1077;&#1090;%20&#1087;&#1086;%20&#1092;&#1091;&#1085;&#1082;&#1094;.&#1075;&#1088;&#1072;&#1084;%20(1)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file:///C:\Users\123\Desktop\&#1041;&#1072;&#1079;&#1072;%20&#1076;&#1072;&#1085;&#1085;&#1099;&#1093;%20&#1060;&#1043;.docx" TargetMode="Externa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3\Desktop\&#1055;&#1083;&#1072;&#1085;%20&#1087;&#1088;&#1086;&#1092;&#1086;&#1088;&#1080;&#1077;&#1085;&#1090;&#1072;&#1094;&#1080;&#1086;&#1085;&#1085;&#1086;&#1081;%20&#1088;&#1072;&#1073;&#1086;&#1090;&#1099;%20&#1085;&#1072;%202023-2024%20&#1091;&#1095;&#1077;&#1073;&#1085;&#1099;&#1081;%20&#1075;&#1086;&#1076;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3\Desktop\&#1041;&#1072;&#1085;&#1082;%20&#1076;&#1072;&#1085;&#1085;&#1099;&#1093;%20&#1091;&#1095;&#1080;&#1090;&#1077;&#1083;&#1077;&#1081;%2001.09.2023%20&#1075;.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file:///C:\Users\123\Desktop\&#1087;&#1083;&#1072;&#1085;%20&#1088;&#1072;&#1073;&#1086;&#1090;&#1099;%20&#1089;%20&#1086;&#1076;&#1072;&#1088;&#1077;&#1085;&#1085;&#1099;&#1084;&#1080;%20&#1076;&#1077;&#1090;&#1100;&#1084;&#1080;%202023-2024%20&#1091;&#1095;.&#1075;&#1086;&#1076;.doc" TargetMode="External"/><Relationship Id="rId7" Type="http://schemas.openxmlformats.org/officeDocument/2006/relationships/oleObject" Target="file:///C:\Users\123\Desktop\&#1056;&#1077;&#1079;&#1091;&#1083;&#1100;&#1090;&#1072;&#1090;&#1099;%20&#1091;&#1095;&#1072;&#1097;&#1080;&#1093;&#1089;&#1103;%20&#1085;&#1072;%20&#1082;&#1086;&#1085;&#1082;&#1091;&#1088;&#1089;&#1072;&#1093;%20&#1074;%202022%20(1)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file:///C:\Users\123\Desktop\&#1056;&#1077;&#1079;&#1091;&#1083;&#1100;&#1090;&#1072;&#1090;&#1099;%20&#1091;&#1095;&#1072;&#1097;&#1080;&#1093;&#1089;&#1103;%20&#1085;&#1072;%20&#1082;&#1086;&#1085;&#1082;&#1091;&#1088;&#1089;&#1072;&#1093;%20&#1074;%202022.docx" TargetMode="External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file:///C:\Users\123\Desktop\&#1086;&#1083;&#1080;&#1084;&#1087;&#1080;&#1072;&#1076;&#1072;%202022-2023.docx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3\Desktop\&#1057;&#1087;&#1080;&#1089;&#1086;&#1082;%20%20&#1091;&#1095;&#1080;&#1090;&#1077;&#1083;&#1077;&#1081;%20&#1052;&#1050;&#1054;&#1059;%20%20&#1050;&#1059;&#1056;&#1057;&#1067;%20%20&#1055;&#1054;&#1042;&#1067;&#1064;&#1045;&#1053;&#1048;&#1071;%20&#1053;&#1054;&#1042;&#1067;&#1049;%20333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3\Desktop\&#1089;&#1090;&#1072;&#1090;&#1080;&#1089;&#1090;&#1080;&#1095;&#1077;&#1089;&#1082;&#1080;&#1081;%20&#1086;&#1090;&#1095;&#1077;&#1090;%20&#1087;&#1086;%20&#1074;&#1089;&#1077;&#1084;%20&#1082;&#1083;&#1072;&#1089;&#1089;&#1072;&#1084;%202020-%202021%20&#1091;&#1095;.&#1075;&#1086;&#1076;.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3\Desktop\&#1087;&#1083;&#1072;&#1085;%20&#1084;&#1077;&#1090;&#1086;&#1076;&#1080;&#1095;.%20&#1088;&#1072;&#1073;&#1086;&#1090;&#1099;%202023-2024(%2004.11.2023)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\Downloads\17075834329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3808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3\Downloads\IMG-20240210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741368"/>
          </a:xfrm>
        </p:spPr>
      </p:pic>
    </p:spTree>
    <p:extLst>
      <p:ext uri="{BB962C8B-B14F-4D97-AF65-F5344CB8AC3E}">
        <p14:creationId xmlns:p14="http://schemas.microsoft.com/office/powerpoint/2010/main" val="37551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6"/>
              </p:ext>
            </p:extLst>
          </p:nvPr>
        </p:nvGraphicFramePr>
        <p:xfrm>
          <a:off x="827584" y="12687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ocument" showAsIcon="1" r:id="rId3" imgW="914400" imgH="771480" progId="Word.Document.8">
                  <p:link updateAutomatic="1"/>
                </p:oleObj>
              </mc:Choice>
              <mc:Fallback>
                <p:oleObj name="Document" showAsIcon="1" r:id="rId3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2687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08675611"/>
              </p:ext>
            </p:extLst>
          </p:nvPr>
        </p:nvGraphicFramePr>
        <p:xfrm>
          <a:off x="2123728" y="12687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Документ" showAsIcon="1" r:id="rId5" imgW="914400" imgH="771480" progId="Word.Document.12">
                  <p:link updateAutomatic="1"/>
                </p:oleObj>
              </mc:Choice>
              <mc:Fallback>
                <p:oleObj name="Документ" showAsIcon="1" r:id="rId5" imgW="914400" imgH="771480" progId="Word.Document.12">
                  <p:link updateAutomatic="1"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26876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9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192688"/>
          </a:xfrm>
        </p:spPr>
      </p:pic>
    </p:spTree>
    <p:extLst>
      <p:ext uri="{BB962C8B-B14F-4D97-AF65-F5344CB8AC3E}">
        <p14:creationId xmlns:p14="http://schemas.microsoft.com/office/powerpoint/2010/main" val="29607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525344"/>
          </a:xfrm>
        </p:spPr>
      </p:pic>
    </p:spTree>
    <p:extLst>
      <p:ext uri="{BB962C8B-B14F-4D97-AF65-F5344CB8AC3E}">
        <p14:creationId xmlns:p14="http://schemas.microsoft.com/office/powerpoint/2010/main" val="6717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892480" cy="6336704"/>
          </a:xfrm>
        </p:spPr>
      </p:pic>
    </p:spTree>
    <p:extLst>
      <p:ext uri="{BB962C8B-B14F-4D97-AF65-F5344CB8AC3E}">
        <p14:creationId xmlns:p14="http://schemas.microsoft.com/office/powerpoint/2010/main" val="36743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26506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964488" cy="2880320"/>
          </a:xfrm>
        </p:spPr>
      </p:pic>
    </p:spTree>
    <p:extLst>
      <p:ext uri="{BB962C8B-B14F-4D97-AF65-F5344CB8AC3E}">
        <p14:creationId xmlns:p14="http://schemas.microsoft.com/office/powerpoint/2010/main" val="7318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52728"/>
          </a:xfrm>
        </p:spPr>
      </p:pic>
    </p:spTree>
    <p:extLst>
      <p:ext uri="{BB962C8B-B14F-4D97-AF65-F5344CB8AC3E}">
        <p14:creationId xmlns:p14="http://schemas.microsoft.com/office/powerpoint/2010/main" val="11128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7" cy="6048672"/>
          </a:xfrm>
        </p:spPr>
      </p:pic>
    </p:spTree>
    <p:extLst>
      <p:ext uri="{BB962C8B-B14F-4D97-AF65-F5344CB8AC3E}">
        <p14:creationId xmlns:p14="http://schemas.microsoft.com/office/powerpoint/2010/main" val="21072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433273"/>
              </p:ext>
            </p:extLst>
          </p:nvPr>
        </p:nvGraphicFramePr>
        <p:xfrm>
          <a:off x="611560" y="10527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Документ" showAsIcon="1" r:id="rId3" imgW="914400" imgH="771480" progId="Word.Document.12">
                  <p:link updateAutomatic="1"/>
                </p:oleObj>
              </mc:Choice>
              <mc:Fallback>
                <p:oleObj name="Документ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0527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52891"/>
              </p:ext>
            </p:extLst>
          </p:nvPr>
        </p:nvGraphicFramePr>
        <p:xfrm>
          <a:off x="2267744" y="10527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Документ" showAsIcon="1" r:id="rId5" imgW="914400" imgH="771480" progId="Word.Document.12">
                  <p:link updateAutomatic="1"/>
                </p:oleObj>
              </mc:Choice>
              <mc:Fallback>
                <p:oleObj name="Документ" showAsIcon="1" r:id="rId5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10527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51468"/>
              </p:ext>
            </p:extLst>
          </p:nvPr>
        </p:nvGraphicFramePr>
        <p:xfrm>
          <a:off x="3851920" y="9807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Документ" showAsIcon="1" r:id="rId7" imgW="914400" imgH="771480" progId="Word.Document.12">
                  <p:link updateAutomatic="1"/>
                </p:oleObj>
              </mc:Choice>
              <mc:Fallback>
                <p:oleObj name="Документ" showAsIcon="1" r:id="rId7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9807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58427"/>
              </p:ext>
            </p:extLst>
          </p:nvPr>
        </p:nvGraphicFramePr>
        <p:xfrm>
          <a:off x="5436096" y="9807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Документ" showAsIcon="1" r:id="rId9" imgW="914400" imgH="771480" progId="Word.Document.12">
                  <p:link updateAutomatic="1"/>
                </p:oleObj>
              </mc:Choice>
              <mc:Fallback>
                <p:oleObj name="Документ" showAsIcon="1" r:id="rId9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6096" y="9807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23\Downloads\17075844205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75799"/>
              </p:ext>
            </p:extLst>
          </p:nvPr>
        </p:nvGraphicFramePr>
        <p:xfrm>
          <a:off x="2627784" y="16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Документ" showAsIcon="1" r:id="rId3" imgW="914400" imgH="771480" progId="Word.Document.12">
                  <p:link updateAutomatic="1"/>
                </p:oleObj>
              </mc:Choice>
              <mc:Fallback>
                <p:oleObj name="Документ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6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63741"/>
              </p:ext>
            </p:extLst>
          </p:nvPr>
        </p:nvGraphicFramePr>
        <p:xfrm>
          <a:off x="179512" y="16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Документ" showAsIcon="1" r:id="rId5" imgW="914400" imgH="771480" progId="Word.Document.12">
                  <p:link updateAutomatic="1"/>
                </p:oleObj>
              </mc:Choice>
              <mc:Fallback>
                <p:oleObj name="Документ" showAsIcon="1" r:id="rId5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6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59508"/>
              </p:ext>
            </p:extLst>
          </p:nvPr>
        </p:nvGraphicFramePr>
        <p:xfrm>
          <a:off x="4283968" y="17008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Документ" showAsIcon="1" r:id="rId7" imgW="914400" imgH="771480" progId="Word.Document.12">
                  <p:link updateAutomatic="1"/>
                </p:oleObj>
              </mc:Choice>
              <mc:Fallback>
                <p:oleObj name="Документ" showAsIcon="1" r:id="rId7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968" y="17008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23\Downloads\17075848208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52333"/>
              </p:ext>
            </p:extLst>
          </p:nvPr>
        </p:nvGraphicFramePr>
        <p:xfrm>
          <a:off x="683568" y="11967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Документ" showAsIcon="1" r:id="rId3" imgW="914400" imgH="771480" progId="Word.Document.12">
                  <p:link updateAutomatic="1"/>
                </p:oleObj>
              </mc:Choice>
              <mc:Fallback>
                <p:oleObj name="Документ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1967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8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71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741368"/>
          </a:xfrm>
        </p:spPr>
      </p:pic>
    </p:spTree>
    <p:extLst>
      <p:ext uri="{BB962C8B-B14F-4D97-AF65-F5344CB8AC3E}">
        <p14:creationId xmlns:p14="http://schemas.microsoft.com/office/powerpoint/2010/main" val="36091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56984" cy="6669360"/>
          </a:xfrm>
        </p:spPr>
      </p:pic>
    </p:spTree>
    <p:extLst>
      <p:ext uri="{BB962C8B-B14F-4D97-AF65-F5344CB8AC3E}">
        <p14:creationId xmlns:p14="http://schemas.microsoft.com/office/powerpoint/2010/main" val="12530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9551"/>
              </p:ext>
            </p:extLst>
          </p:nvPr>
        </p:nvGraphicFramePr>
        <p:xfrm>
          <a:off x="1043608" y="15567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Лист" showAsIcon="1" r:id="rId3" imgW="914400" imgH="771480" progId="Excel.Sheet.12">
                  <p:link updateAutomatic="1"/>
                </p:oleObj>
              </mc:Choice>
              <mc:Fallback>
                <p:oleObj name="Лист" showAsIcon="1" r:id="rId3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5567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5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ownloads\-5319266333118027683_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23\Downloads\-5319266333118027682_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ownloads\-5260463983113130873_121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12879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ownloads\-5244720209258992378_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23\Downloads\-5244720209258992373_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0567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15856"/>
              </p:ext>
            </p:extLst>
          </p:nvPr>
        </p:nvGraphicFramePr>
        <p:xfrm>
          <a:off x="2555776" y="10527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Document" showAsIcon="1" r:id="rId3" imgW="914400" imgH="771480" progId="Word.Document.8">
                  <p:link updateAutomatic="1"/>
                </p:oleObj>
              </mc:Choice>
              <mc:Fallback>
                <p:oleObj name="Document" showAsIcon="1" r:id="rId3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0527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41450"/>
              </p:ext>
            </p:extLst>
          </p:nvPr>
        </p:nvGraphicFramePr>
        <p:xfrm>
          <a:off x="4211960" y="10527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Документ" showAsIcon="1" r:id="rId5" imgW="914400" imgH="771480" progId="Word.Document.12">
                  <p:link updateAutomatic="1"/>
                </p:oleObj>
              </mc:Choice>
              <mc:Fallback>
                <p:oleObj name="Документ" showAsIcon="1" r:id="rId5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960" y="10527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10023"/>
              </p:ext>
            </p:extLst>
          </p:nvPr>
        </p:nvGraphicFramePr>
        <p:xfrm>
          <a:off x="899592" y="6926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Документ" showAsIcon="1" r:id="rId7" imgW="914400" imgH="771480" progId="Word.Document.12">
                  <p:link updateAutomatic="1"/>
                </p:oleObj>
              </mc:Choice>
              <mc:Fallback>
                <p:oleObj name="Документ" showAsIcon="1" r:id="rId7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6926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96426"/>
              </p:ext>
            </p:extLst>
          </p:nvPr>
        </p:nvGraphicFramePr>
        <p:xfrm>
          <a:off x="5652120" y="10527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Документ" showAsIcon="1" r:id="rId9" imgW="914400" imgH="771480" progId="Word.Document.12">
                  <p:link updateAutomatic="1"/>
                </p:oleObj>
              </mc:Choice>
              <mc:Fallback>
                <p:oleObj name="Документ" showAsIcon="1" r:id="rId9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2120" y="10527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2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489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3\Downloads\17075856059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79750"/>
              </p:ext>
            </p:extLst>
          </p:nvPr>
        </p:nvGraphicFramePr>
        <p:xfrm>
          <a:off x="755576" y="12687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Документ" showAsIcon="1" r:id="rId3" imgW="914400" imgH="771480" progId="Word.Document.12">
                  <p:link updateAutomatic="1"/>
                </p:oleObj>
              </mc:Choice>
              <mc:Fallback>
                <p:oleObj name="Документ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2687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5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23\Downloads\1707586042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" y="0"/>
            <a:ext cx="9004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565232"/>
              </p:ext>
            </p:extLst>
          </p:nvPr>
        </p:nvGraphicFramePr>
        <p:xfrm>
          <a:off x="1331640" y="22768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Документ" showAsIcon="1" r:id="rId3" imgW="914400" imgH="771480" progId="Word.Document.12">
                  <p:link updateAutomatic="1"/>
                </p:oleObj>
              </mc:Choice>
              <mc:Fallback>
                <p:oleObj name="Документ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2768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2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67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612561" cy="6957392"/>
          </a:xfrm>
        </p:spPr>
      </p:pic>
    </p:spTree>
    <p:extLst>
      <p:ext uri="{BB962C8B-B14F-4D97-AF65-F5344CB8AC3E}">
        <p14:creationId xmlns:p14="http://schemas.microsoft.com/office/powerpoint/2010/main" val="33206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</p:spPr>
      </p:pic>
    </p:spTree>
    <p:extLst>
      <p:ext uri="{BB962C8B-B14F-4D97-AF65-F5344CB8AC3E}">
        <p14:creationId xmlns:p14="http://schemas.microsoft.com/office/powerpoint/2010/main" val="24048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227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65256"/>
              </p:ext>
            </p:extLst>
          </p:nvPr>
        </p:nvGraphicFramePr>
        <p:xfrm>
          <a:off x="755576" y="19168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окумент" showAsIcon="1" r:id="rId3" imgW="914400" imgH="771480" progId="Word.Document.12">
                  <p:link updateAutomatic="1"/>
                </p:oleObj>
              </mc:Choice>
              <mc:Fallback>
                <p:oleObj name="Документ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9168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4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</p:spPr>
      </p:pic>
    </p:spTree>
    <p:extLst>
      <p:ext uri="{BB962C8B-B14F-4D97-AF65-F5344CB8AC3E}">
        <p14:creationId xmlns:p14="http://schemas.microsoft.com/office/powerpoint/2010/main" val="284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ownloads\17075833563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Экран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18</vt:i4>
      </vt:variant>
      <vt:variant>
        <vt:lpstr>Заголовки слайдов</vt:lpstr>
      </vt:variant>
      <vt:variant>
        <vt:i4>43</vt:i4>
      </vt:variant>
    </vt:vector>
  </HeadingPairs>
  <TitlesOfParts>
    <vt:vector size="62" baseType="lpstr">
      <vt:lpstr>Тема Office</vt:lpstr>
      <vt:lpstr>C:\Users\123\Desktop\Банк данных учителей 01.09.2023 г..xlsx</vt:lpstr>
      <vt:lpstr>C:\Users\123\Desktop\план методич. работы 2023-2024( 04.11.2023).docx</vt:lpstr>
      <vt:lpstr>C:\Users\123\Desktop\план работы по подготовке к ЕГЭ.doc</vt:lpstr>
      <vt:lpstr>C:\Users\123\Desktop\Аналитическая справка по итогам ГИА 2023.docx</vt:lpstr>
      <vt:lpstr>C:\Users\123\Desktop\Дорожная карта реализации целевой модели Наставничества .docx</vt:lpstr>
      <vt:lpstr>C:\Users\123\Desktop\Положение О наставничестве в  Школе (1) (1).docx</vt:lpstr>
      <vt:lpstr>C:\Users\123\Desktop\Анкеты наставников Форма Учитель - учитель.docx</vt:lpstr>
      <vt:lpstr>C:\Users\123\Desktop\Отчет куратора по наставничеству (1).docx</vt:lpstr>
      <vt:lpstr>C:\Users\123\Desktop\план мероприятий по развитию функциональной грамотности школьников (1).docx</vt:lpstr>
      <vt:lpstr>C:\Users\123\Desktop\База данных ФГ.docx</vt:lpstr>
      <vt:lpstr>C:\Users\123\Desktop\отчет по функц.грам (1).docx</vt:lpstr>
      <vt:lpstr>C:\Users\123\Desktop\План профориентационной работы на 2023-2024 учебный год.docx</vt:lpstr>
      <vt:lpstr>C:\Users\123\Desktop\план работы с одаренными детьми 2023-2024 уч.год.doc</vt:lpstr>
      <vt:lpstr>C:\Users\123\Desktop\Результаты учащихся на конкурсах в 2022.docx</vt:lpstr>
      <vt:lpstr>C:\Users\123\Desktop\Результаты учащихся на конкурсах в 2022 (1).docx</vt:lpstr>
      <vt:lpstr>C:\Users\123\Desktop\олимпиада 2022-2023.docx</vt:lpstr>
      <vt:lpstr>C:\Users\123\Desktop\Список  учителей МКОУ  КУРСЫ  ПОВЫШЕНИЯ НОВЫЙ 333.docx</vt:lpstr>
      <vt:lpstr>C:\Users\123\Desktop\статистический отчет по всем классам 2020- 2021 уч.год..docx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ИМЦ</cp:lastModifiedBy>
  <cp:revision>25</cp:revision>
  <dcterms:created xsi:type="dcterms:W3CDTF">2024-02-10T16:04:53Z</dcterms:created>
  <dcterms:modified xsi:type="dcterms:W3CDTF">2024-03-11T08:38:41Z</dcterms:modified>
</cp:coreProperties>
</file>